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97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9" Type="http://schemas.openxmlformats.org/officeDocument/2006/relationships/image" Target="../media/image135.png"/><Relationship Id="rId21" Type="http://schemas.openxmlformats.org/officeDocument/2006/relationships/image" Target="../media/image118.png"/><Relationship Id="rId34" Type="http://schemas.openxmlformats.org/officeDocument/2006/relationships/image" Target="../media/image130.png"/><Relationship Id="rId7" Type="http://schemas.openxmlformats.org/officeDocument/2006/relationships/image" Target="../media/image104.png"/><Relationship Id="rId2" Type="http://schemas.openxmlformats.org/officeDocument/2006/relationships/image" Target="../media/image28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6.png"/><Relationship Id="rId41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32" Type="http://schemas.openxmlformats.org/officeDocument/2006/relationships/image" Target="../media/image69.png"/><Relationship Id="rId37" Type="http://schemas.openxmlformats.org/officeDocument/2006/relationships/image" Target="../media/image133.png"/><Relationship Id="rId40" Type="http://schemas.openxmlformats.org/officeDocument/2006/relationships/image" Target="../media/image136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36" Type="http://schemas.openxmlformats.org/officeDocument/2006/relationships/image" Target="../media/image13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31" Type="http://schemas.openxmlformats.org/officeDocument/2006/relationships/image" Target="../media/image128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Relationship Id="rId35" Type="http://schemas.openxmlformats.org/officeDocument/2006/relationships/image" Target="../media/image131.png"/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29.png"/><Relationship Id="rId38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6.png"/><Relationship Id="rId26" Type="http://schemas.openxmlformats.org/officeDocument/2006/relationships/image" Target="../media/image125.png"/><Relationship Id="rId39" Type="http://schemas.openxmlformats.org/officeDocument/2006/relationships/image" Target="../media/image143.png"/><Relationship Id="rId21" Type="http://schemas.openxmlformats.org/officeDocument/2006/relationships/image" Target="../media/image119.png"/><Relationship Id="rId34" Type="http://schemas.openxmlformats.org/officeDocument/2006/relationships/image" Target="../media/image142.png"/><Relationship Id="rId7" Type="http://schemas.openxmlformats.org/officeDocument/2006/relationships/image" Target="../media/image104.png"/><Relationship Id="rId2" Type="http://schemas.openxmlformats.org/officeDocument/2006/relationships/image" Target="../media/image28.png"/><Relationship Id="rId16" Type="http://schemas.openxmlformats.org/officeDocument/2006/relationships/image" Target="../media/image113.png"/><Relationship Id="rId20" Type="http://schemas.openxmlformats.org/officeDocument/2006/relationships/image" Target="../media/image118.png"/><Relationship Id="rId29" Type="http://schemas.openxmlformats.org/officeDocument/2006/relationships/image" Target="../media/image128.png"/><Relationship Id="rId41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2.png"/><Relationship Id="rId32" Type="http://schemas.openxmlformats.org/officeDocument/2006/relationships/image" Target="../media/image131.png"/><Relationship Id="rId37" Type="http://schemas.openxmlformats.org/officeDocument/2006/relationships/image" Target="../media/image136.png"/><Relationship Id="rId40" Type="http://schemas.openxmlformats.org/officeDocument/2006/relationships/image" Target="../media/image144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1.png"/><Relationship Id="rId28" Type="http://schemas.openxmlformats.org/officeDocument/2006/relationships/image" Target="../media/image140.png"/><Relationship Id="rId36" Type="http://schemas.openxmlformats.org/officeDocument/2006/relationships/image" Target="../media/image135.png"/><Relationship Id="rId10" Type="http://schemas.openxmlformats.org/officeDocument/2006/relationships/image" Target="../media/image138.png"/><Relationship Id="rId19" Type="http://schemas.openxmlformats.org/officeDocument/2006/relationships/image" Target="../media/image117.png"/><Relationship Id="rId31" Type="http://schemas.openxmlformats.org/officeDocument/2006/relationships/image" Target="../media/image141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39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38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image" Target="../media/image29.png"/><Relationship Id="rId21" Type="http://schemas.openxmlformats.org/officeDocument/2006/relationships/image" Target="../media/image159.png"/><Relationship Id="rId7" Type="http://schemas.openxmlformats.org/officeDocument/2006/relationships/image" Target="../media/image103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image" Target="../media/image28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49.png"/><Relationship Id="rId24" Type="http://schemas.openxmlformats.org/officeDocument/2006/relationships/image" Target="../media/image162.png"/><Relationship Id="rId5" Type="http://schemas.openxmlformats.org/officeDocument/2006/relationships/image" Target="../media/image146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31" Type="http://schemas.openxmlformats.org/officeDocument/2006/relationships/image" Target="../media/image169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26" Type="http://schemas.openxmlformats.org/officeDocument/2006/relationships/image" Target="../media/image189.png"/><Relationship Id="rId3" Type="http://schemas.openxmlformats.org/officeDocument/2006/relationships/image" Target="../media/image100.png"/><Relationship Id="rId21" Type="http://schemas.openxmlformats.org/officeDocument/2006/relationships/image" Target="../media/image184.png"/><Relationship Id="rId7" Type="http://schemas.openxmlformats.org/officeDocument/2006/relationships/image" Target="../media/image173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188.png"/><Relationship Id="rId2" Type="http://schemas.openxmlformats.org/officeDocument/2006/relationships/image" Target="../media/image28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4.png"/><Relationship Id="rId24" Type="http://schemas.openxmlformats.org/officeDocument/2006/relationships/image" Target="../media/image187.png"/><Relationship Id="rId5" Type="http://schemas.openxmlformats.org/officeDocument/2006/relationships/image" Target="../media/image171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10" Type="http://schemas.openxmlformats.org/officeDocument/2006/relationships/image" Target="../media/image105.png"/><Relationship Id="rId19" Type="http://schemas.openxmlformats.org/officeDocument/2006/relationships/image" Target="../media/image182.png"/><Relationship Id="rId4" Type="http://schemas.openxmlformats.org/officeDocument/2006/relationships/image" Target="../media/image170.png"/><Relationship Id="rId9" Type="http://schemas.openxmlformats.org/officeDocument/2006/relationships/image" Target="../media/image104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Relationship Id="rId27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95.png"/><Relationship Id="rId18" Type="http://schemas.openxmlformats.org/officeDocument/2006/relationships/image" Target="../media/image182.png"/><Relationship Id="rId26" Type="http://schemas.openxmlformats.org/officeDocument/2006/relationships/image" Target="../media/image203.png"/><Relationship Id="rId3" Type="http://schemas.openxmlformats.org/officeDocument/2006/relationships/image" Target="../media/image100.png"/><Relationship Id="rId21" Type="http://schemas.openxmlformats.org/officeDocument/2006/relationships/image" Target="../media/image198.png"/><Relationship Id="rId7" Type="http://schemas.openxmlformats.org/officeDocument/2006/relationships/image" Target="../media/image194.png"/><Relationship Id="rId12" Type="http://schemas.openxmlformats.org/officeDocument/2006/relationships/image" Target="../media/image175.png"/><Relationship Id="rId17" Type="http://schemas.openxmlformats.org/officeDocument/2006/relationships/image" Target="../media/image181.png"/><Relationship Id="rId25" Type="http://schemas.openxmlformats.org/officeDocument/2006/relationships/image" Target="../media/image202.png"/><Relationship Id="rId2" Type="http://schemas.openxmlformats.org/officeDocument/2006/relationships/image" Target="../media/image28.png"/><Relationship Id="rId16" Type="http://schemas.openxmlformats.org/officeDocument/2006/relationships/image" Target="../media/image180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74.png"/><Relationship Id="rId24" Type="http://schemas.openxmlformats.org/officeDocument/2006/relationships/image" Target="../media/image201.png"/><Relationship Id="rId5" Type="http://schemas.openxmlformats.org/officeDocument/2006/relationships/image" Target="../media/image192.png"/><Relationship Id="rId15" Type="http://schemas.openxmlformats.org/officeDocument/2006/relationships/image" Target="../media/image179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05.png"/><Relationship Id="rId19" Type="http://schemas.openxmlformats.org/officeDocument/2006/relationships/image" Target="../media/image196.png"/><Relationship Id="rId4" Type="http://schemas.openxmlformats.org/officeDocument/2006/relationships/image" Target="../media/image191.png"/><Relationship Id="rId9" Type="http://schemas.openxmlformats.org/officeDocument/2006/relationships/image" Target="../media/image104.png"/><Relationship Id="rId14" Type="http://schemas.openxmlformats.org/officeDocument/2006/relationships/image" Target="../media/image177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77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" Type="http://schemas.openxmlformats.org/officeDocument/2006/relationships/image" Target="../media/image100.png"/><Relationship Id="rId21" Type="http://schemas.openxmlformats.org/officeDocument/2006/relationships/image" Target="../media/image214.png"/><Relationship Id="rId7" Type="http://schemas.openxmlformats.org/officeDocument/2006/relationships/image" Target="../media/image103.png"/><Relationship Id="rId12" Type="http://schemas.openxmlformats.org/officeDocument/2006/relationships/image" Target="../media/image210.png"/><Relationship Id="rId17" Type="http://schemas.openxmlformats.org/officeDocument/2006/relationships/image" Target="../media/image182.png"/><Relationship Id="rId25" Type="http://schemas.openxmlformats.org/officeDocument/2006/relationships/image" Target="../media/image206.png"/><Relationship Id="rId2" Type="http://schemas.openxmlformats.org/officeDocument/2006/relationships/image" Target="../media/image28.png"/><Relationship Id="rId16" Type="http://schemas.openxmlformats.org/officeDocument/2006/relationships/image" Target="../media/image181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175.png"/><Relationship Id="rId24" Type="http://schemas.openxmlformats.org/officeDocument/2006/relationships/image" Target="../media/image217.png"/><Relationship Id="rId5" Type="http://schemas.openxmlformats.org/officeDocument/2006/relationships/image" Target="../media/image208.png"/><Relationship Id="rId15" Type="http://schemas.openxmlformats.org/officeDocument/2006/relationships/image" Target="../media/image180.png"/><Relationship Id="rId23" Type="http://schemas.openxmlformats.org/officeDocument/2006/relationships/image" Target="../media/image216.png"/><Relationship Id="rId28" Type="http://schemas.openxmlformats.org/officeDocument/2006/relationships/image" Target="../media/image219.png"/><Relationship Id="rId10" Type="http://schemas.openxmlformats.org/officeDocument/2006/relationships/image" Target="../media/image174.png"/><Relationship Id="rId19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105.png"/><Relationship Id="rId14" Type="http://schemas.openxmlformats.org/officeDocument/2006/relationships/image" Target="../media/image179.png"/><Relationship Id="rId22" Type="http://schemas.openxmlformats.org/officeDocument/2006/relationships/image" Target="../media/image215.png"/><Relationship Id="rId27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3.png"/><Relationship Id="rId7" Type="http://schemas.openxmlformats.org/officeDocument/2006/relationships/image" Target="../media/image226.png"/><Relationship Id="rId12" Type="http://schemas.openxmlformats.org/officeDocument/2006/relationships/image" Target="../media/image238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28.png"/><Relationship Id="rId5" Type="http://schemas.openxmlformats.org/officeDocument/2006/relationships/image" Target="../media/image224.png"/><Relationship Id="rId10" Type="http://schemas.openxmlformats.org/officeDocument/2006/relationships/image" Target="../media/image237.png"/><Relationship Id="rId4" Type="http://schemas.openxmlformats.org/officeDocument/2006/relationships/image" Target="../media/image234.png"/><Relationship Id="rId9" Type="http://schemas.openxmlformats.org/officeDocument/2006/relationships/image" Target="../media/image2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29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28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760" y="607688"/>
            <a:ext cx="10235594" cy="2069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5888" y="1984545"/>
            <a:ext cx="11403317" cy="21040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38382" y="8877163"/>
            <a:ext cx="4256844" cy="4342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283" y="9311997"/>
            <a:ext cx="3364410" cy="4043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1333" y="3358457"/>
            <a:ext cx="3478981" cy="20696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38382" y="9289572"/>
            <a:ext cx="4279464" cy="4342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1966" y="2604819"/>
            <a:ext cx="19862654" cy="6628571"/>
            <a:chOff x="-621966" y="2604819"/>
            <a:chExt cx="19862654" cy="66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1966" y="2604819"/>
              <a:ext cx="19862654" cy="66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0870" y="5670051"/>
            <a:ext cx="1337389" cy="1337389"/>
            <a:chOff x="2620870" y="5670051"/>
            <a:chExt cx="1337389" cy="13373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0870" y="5670051"/>
              <a:ext cx="1337389" cy="13373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851" y="1149546"/>
            <a:ext cx="3135981" cy="13256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9801" y="940506"/>
            <a:ext cx="1947786" cy="479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64958" y="4821223"/>
            <a:ext cx="1078322" cy="421280"/>
            <a:chOff x="5464958" y="4821223"/>
            <a:chExt cx="1078322" cy="4212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4958" y="4821223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68823" y="5145879"/>
            <a:ext cx="834830" cy="146868"/>
            <a:chOff x="5468823" y="5145879"/>
            <a:chExt cx="834830" cy="1468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8823" y="5145879"/>
              <a:ext cx="834830" cy="146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4447" y="3685598"/>
            <a:ext cx="6470230" cy="4080197"/>
            <a:chOff x="5644447" y="3685598"/>
            <a:chExt cx="6470230" cy="40801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644447" y="3685598"/>
              <a:ext cx="6470230" cy="40801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8797" y="2951746"/>
            <a:ext cx="2939685" cy="15999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11337" y="3898901"/>
            <a:ext cx="1753410" cy="903275"/>
            <a:chOff x="13911337" y="3898901"/>
            <a:chExt cx="1753410" cy="903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11337" y="3898901"/>
              <a:ext cx="1753410" cy="9032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9727" y="3969689"/>
            <a:ext cx="1596513" cy="8495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16703" y="3211507"/>
            <a:ext cx="1292421" cy="1292421"/>
            <a:chOff x="2316703" y="3211507"/>
            <a:chExt cx="1292421" cy="12924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6703" y="3211507"/>
              <a:ext cx="1292421" cy="12924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64558" y="3983023"/>
            <a:ext cx="1198237" cy="381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983251" y="5292748"/>
            <a:ext cx="1362992" cy="1372511"/>
            <a:chOff x="14983251" y="5292748"/>
            <a:chExt cx="1362992" cy="13725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97537" y="4597510"/>
              <a:ext cx="2733333" cy="275238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3251" y="5292748"/>
              <a:ext cx="1362992" cy="137251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85165" y="6015757"/>
            <a:ext cx="991226" cy="6582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26324" y="3519072"/>
            <a:ext cx="3430673" cy="4571589"/>
            <a:chOff x="6726324" y="3519072"/>
            <a:chExt cx="3430673" cy="45715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26324" y="3519072"/>
              <a:ext cx="3430673" cy="45715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5400" y="5670051"/>
            <a:ext cx="1372511" cy="1372511"/>
            <a:chOff x="1105400" y="5670051"/>
            <a:chExt cx="1372511" cy="13725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0162" y="4974813"/>
              <a:ext cx="2752381" cy="275238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5400" y="5670051"/>
              <a:ext cx="1372511" cy="137251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3026" y="6343201"/>
            <a:ext cx="971600" cy="6582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277047" y="5301586"/>
            <a:ext cx="1337389" cy="1337389"/>
            <a:chOff x="13277047" y="5301586"/>
            <a:chExt cx="1337389" cy="13373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77047" y="5301586"/>
              <a:ext cx="1337389" cy="133738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27410" y="5939691"/>
            <a:ext cx="1202389" cy="6566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63267" y="7697738"/>
            <a:ext cx="1372511" cy="1372511"/>
            <a:chOff x="11563267" y="7697738"/>
            <a:chExt cx="1372511" cy="137251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68029" y="7002500"/>
              <a:ext cx="2752381" cy="2752381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63267" y="7697738"/>
              <a:ext cx="1372511" cy="137251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40717" y="8534587"/>
            <a:ext cx="705802" cy="36799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545125" y="5275380"/>
            <a:ext cx="1503837" cy="1098488"/>
            <a:chOff x="2545125" y="5275380"/>
            <a:chExt cx="1503837" cy="109848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45125" y="5275380"/>
              <a:ext cx="1503837" cy="10984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62399" y="4789467"/>
            <a:ext cx="1566684" cy="1317519"/>
            <a:chOff x="13162399" y="4789467"/>
            <a:chExt cx="1566684" cy="13175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62399" y="4789467"/>
              <a:ext cx="1566684" cy="13175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02284" y="7256494"/>
            <a:ext cx="1265729" cy="1265729"/>
            <a:chOff x="11602284" y="7256494"/>
            <a:chExt cx="1265729" cy="12657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02284" y="7256494"/>
              <a:ext cx="1265729" cy="12657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396354" y="2490581"/>
            <a:ext cx="1559377" cy="1559377"/>
            <a:chOff x="2396354" y="2490581"/>
            <a:chExt cx="1559377" cy="155937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96354" y="2490581"/>
              <a:ext cx="1559377" cy="15593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830648" y="4739222"/>
            <a:ext cx="1529884" cy="1529884"/>
            <a:chOff x="14830648" y="4739222"/>
            <a:chExt cx="1529884" cy="152988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830648" y="4739222"/>
              <a:ext cx="1529884" cy="152988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1229" y="5104762"/>
            <a:ext cx="1529884" cy="1529884"/>
            <a:chOff x="951229" y="5104762"/>
            <a:chExt cx="1529884" cy="152988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1229" y="5104762"/>
              <a:ext cx="1529884" cy="152988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539114" y="2604819"/>
            <a:ext cx="2141601" cy="1529198"/>
            <a:chOff x="13539114" y="2604819"/>
            <a:chExt cx="2141601" cy="152919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539114" y="2604819"/>
              <a:ext cx="2141601" cy="1529198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592220" y="6375793"/>
            <a:ext cx="1202389" cy="65665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867644" y="4378298"/>
            <a:ext cx="4110910" cy="587747"/>
            <a:chOff x="3867644" y="4378298"/>
            <a:chExt cx="4110910" cy="58774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620000">
              <a:off x="3867644" y="4378298"/>
              <a:ext cx="4110910" cy="587747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769381" y="2880080"/>
            <a:ext cx="2835173" cy="68569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197653" y="7208642"/>
            <a:ext cx="3587967" cy="587747"/>
            <a:chOff x="4197653" y="7208642"/>
            <a:chExt cx="3587967" cy="58774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740000">
              <a:off x="4197653" y="7208642"/>
              <a:ext cx="3587967" cy="587747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773144" y="7978592"/>
            <a:ext cx="3302899" cy="68569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843324" y="7255897"/>
            <a:ext cx="2569201" cy="587747"/>
            <a:chOff x="8843324" y="7255897"/>
            <a:chExt cx="2569201" cy="58774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8760000">
              <a:off x="8843324" y="7255897"/>
              <a:ext cx="2569201" cy="587747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384519" y="8374146"/>
            <a:ext cx="3088113" cy="68569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963508" y="4245821"/>
            <a:ext cx="3331117" cy="587747"/>
            <a:chOff x="9963508" y="4245821"/>
            <a:chExt cx="3331117" cy="58774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380000">
              <a:off x="9963508" y="4245821"/>
              <a:ext cx="3331117" cy="587747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747449" y="3350331"/>
            <a:ext cx="2583721" cy="68569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538698" y="6660489"/>
            <a:ext cx="3302899" cy="68569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0199991" y="5827377"/>
            <a:ext cx="3025567" cy="587747"/>
            <a:chOff x="10199991" y="5827377"/>
            <a:chExt cx="3025567" cy="58774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960000">
              <a:off x="10199991" y="5827377"/>
              <a:ext cx="3025567" cy="587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1966" y="2604819"/>
            <a:ext cx="19862654" cy="6628571"/>
            <a:chOff x="-621966" y="2604819"/>
            <a:chExt cx="19862654" cy="66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21966" y="2604819"/>
              <a:ext cx="19862654" cy="66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20870" y="5670051"/>
            <a:ext cx="1337389" cy="1337389"/>
            <a:chOff x="2620870" y="5670051"/>
            <a:chExt cx="1337389" cy="13373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0870" y="5670051"/>
              <a:ext cx="1337389" cy="13373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851" y="1149546"/>
            <a:ext cx="3135981" cy="13256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9801" y="940506"/>
            <a:ext cx="1947786" cy="479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64958" y="4821223"/>
            <a:ext cx="1078322" cy="421280"/>
            <a:chOff x="5464958" y="4821223"/>
            <a:chExt cx="1078322" cy="4212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4958" y="4821223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68823" y="5145879"/>
            <a:ext cx="834830" cy="146868"/>
            <a:chOff x="5468823" y="5145879"/>
            <a:chExt cx="834830" cy="1468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8823" y="5145879"/>
              <a:ext cx="834830" cy="146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4447" y="3685598"/>
            <a:ext cx="6470230" cy="4080197"/>
            <a:chOff x="5644447" y="3685598"/>
            <a:chExt cx="6470230" cy="40801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644447" y="3685598"/>
              <a:ext cx="6470230" cy="40801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68794" y="2951746"/>
            <a:ext cx="2915380" cy="15999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11337" y="3898901"/>
            <a:ext cx="1753410" cy="903275"/>
            <a:chOff x="13911337" y="3898901"/>
            <a:chExt cx="1753410" cy="903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11337" y="3898901"/>
              <a:ext cx="1753410" cy="9032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9727" y="3969689"/>
            <a:ext cx="1596513" cy="8495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16703" y="3211507"/>
            <a:ext cx="1292421" cy="1292421"/>
            <a:chOff x="2316703" y="3211507"/>
            <a:chExt cx="1292421" cy="12924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6703" y="3211507"/>
              <a:ext cx="1292421" cy="12924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64558" y="3983023"/>
            <a:ext cx="1198237" cy="381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983251" y="5292748"/>
            <a:ext cx="1362992" cy="1372511"/>
            <a:chOff x="14983251" y="5292748"/>
            <a:chExt cx="1362992" cy="13725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97537" y="4597510"/>
              <a:ext cx="2733333" cy="275238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3251" y="5292748"/>
              <a:ext cx="1362992" cy="137251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85165" y="6015757"/>
            <a:ext cx="991226" cy="6582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05400" y="5670051"/>
            <a:ext cx="1372511" cy="1372511"/>
            <a:chOff x="1105400" y="5670051"/>
            <a:chExt cx="1372511" cy="13725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0162" y="4974813"/>
              <a:ext cx="2752381" cy="275238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5400" y="5670051"/>
              <a:ext cx="1372511" cy="137251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3026" y="6343201"/>
            <a:ext cx="971600" cy="6582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277047" y="5301586"/>
            <a:ext cx="1337389" cy="1337389"/>
            <a:chOff x="13277047" y="5301586"/>
            <a:chExt cx="1337389" cy="13373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77047" y="5301586"/>
              <a:ext cx="1337389" cy="133738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27410" y="5939691"/>
            <a:ext cx="1202389" cy="6566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563267" y="7697738"/>
            <a:ext cx="1372511" cy="1372511"/>
            <a:chOff x="11563267" y="7697738"/>
            <a:chExt cx="1372511" cy="13725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68029" y="7002500"/>
              <a:ext cx="2752381" cy="275238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63267" y="7697738"/>
              <a:ext cx="1372511" cy="137251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07383" y="8519342"/>
            <a:ext cx="729823" cy="6582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45125" y="5275380"/>
            <a:ext cx="1503837" cy="1098488"/>
            <a:chOff x="2545125" y="5275380"/>
            <a:chExt cx="1503837" cy="109848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45125" y="5275380"/>
              <a:ext cx="1503837" cy="10984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162399" y="4789467"/>
            <a:ext cx="1566684" cy="1317519"/>
            <a:chOff x="13162399" y="4789467"/>
            <a:chExt cx="1566684" cy="13175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62399" y="4789467"/>
              <a:ext cx="1566684" cy="13175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96354" y="2490581"/>
            <a:ext cx="1559377" cy="1559377"/>
            <a:chOff x="2396354" y="2490581"/>
            <a:chExt cx="1559377" cy="155937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96354" y="2490581"/>
              <a:ext cx="1559377" cy="15593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830648" y="4739222"/>
            <a:ext cx="1529884" cy="1529884"/>
            <a:chOff x="14830648" y="4739222"/>
            <a:chExt cx="1529884" cy="15298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830648" y="4739222"/>
              <a:ext cx="1529884" cy="15298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1229" y="5104762"/>
            <a:ext cx="1529884" cy="1529884"/>
            <a:chOff x="951229" y="5104762"/>
            <a:chExt cx="1529884" cy="152988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1229" y="5104762"/>
              <a:ext cx="1529884" cy="15298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39114" y="2604819"/>
            <a:ext cx="2141601" cy="1529198"/>
            <a:chOff x="13539114" y="2604819"/>
            <a:chExt cx="2141601" cy="152919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539114" y="2604819"/>
              <a:ext cx="2141601" cy="1529198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145905" y="9632191"/>
            <a:ext cx="241709" cy="34284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592220" y="6375793"/>
            <a:ext cx="1202389" cy="65665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69381" y="2880080"/>
            <a:ext cx="2835173" cy="68569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737638" y="7181305"/>
            <a:ext cx="4065083" cy="587747"/>
            <a:chOff x="3737638" y="7181305"/>
            <a:chExt cx="4065083" cy="58774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440000">
              <a:off x="3737638" y="7181305"/>
              <a:ext cx="4065083" cy="58774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551983" y="7963342"/>
            <a:ext cx="3302899" cy="68569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843324" y="7255897"/>
            <a:ext cx="2569201" cy="587747"/>
            <a:chOff x="8843324" y="7255897"/>
            <a:chExt cx="2569201" cy="58774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8760000">
              <a:off x="8843324" y="7255897"/>
              <a:ext cx="2569201" cy="587747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291377" y="8086752"/>
            <a:ext cx="2701048" cy="131806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963508" y="4245821"/>
            <a:ext cx="3331117" cy="587747"/>
            <a:chOff x="9963508" y="4245821"/>
            <a:chExt cx="3331117" cy="58774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380000">
              <a:off x="9963508" y="4245821"/>
              <a:ext cx="3331117" cy="587747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269487" y="3567473"/>
            <a:ext cx="2583721" cy="685697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171291" y="6660489"/>
            <a:ext cx="3302899" cy="68569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0425265" y="5376177"/>
            <a:ext cx="3025567" cy="587747"/>
            <a:chOff x="10425265" y="5376177"/>
            <a:chExt cx="3025567" cy="58774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240000">
              <a:off x="10425265" y="5376177"/>
              <a:ext cx="3025567" cy="58774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364200" y="2393824"/>
            <a:ext cx="4631245" cy="6171429"/>
            <a:chOff x="6364200" y="2393824"/>
            <a:chExt cx="4631245" cy="617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64200" y="2393824"/>
              <a:ext cx="4631245" cy="617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066427" y="7386219"/>
            <a:ext cx="2366191" cy="1574592"/>
            <a:chOff x="11066427" y="7386219"/>
            <a:chExt cx="2366191" cy="157459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066427" y="7386219"/>
              <a:ext cx="2366191" cy="15745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710824" y="4293783"/>
            <a:ext cx="4826758" cy="587747"/>
            <a:chOff x="3710824" y="4293783"/>
            <a:chExt cx="4826758" cy="58774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660000">
              <a:off x="3710824" y="4293783"/>
              <a:ext cx="4826758" cy="587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41014" y="2692173"/>
            <a:ext cx="19862654" cy="6628571"/>
            <a:chOff x="-741014" y="2692173"/>
            <a:chExt cx="19862654" cy="66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1014" y="2692173"/>
              <a:ext cx="19862654" cy="66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851" y="1149546"/>
            <a:ext cx="3784901" cy="13256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96477" y="9632191"/>
            <a:ext cx="967731" cy="3428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801" y="940506"/>
            <a:ext cx="1947786" cy="479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64958" y="4821223"/>
            <a:ext cx="1078322" cy="421280"/>
            <a:chOff x="5464958" y="4821223"/>
            <a:chExt cx="1078322" cy="421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4958" y="4821223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68823" y="5145879"/>
            <a:ext cx="834830" cy="146868"/>
            <a:chOff x="5468823" y="5145879"/>
            <a:chExt cx="834830" cy="1468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8823" y="5145879"/>
              <a:ext cx="834830" cy="146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0207" y="4676327"/>
            <a:ext cx="3661631" cy="3714149"/>
            <a:chOff x="1360207" y="4676327"/>
            <a:chExt cx="3661631" cy="37141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0207" y="4676327"/>
              <a:ext cx="3661631" cy="3714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0207" y="3699118"/>
            <a:ext cx="3661631" cy="1513137"/>
            <a:chOff x="1360207" y="3699118"/>
            <a:chExt cx="3661631" cy="15131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7889" y="2937213"/>
              <a:ext cx="7323810" cy="302857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0207" y="3699118"/>
              <a:ext cx="3661631" cy="15131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52986" y="3977748"/>
            <a:ext cx="1577946" cy="5405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7591" y="4554967"/>
            <a:ext cx="1884973" cy="3663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54386" y="5449928"/>
            <a:ext cx="3342563" cy="46852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09980" y="5972610"/>
            <a:ext cx="3200918" cy="20805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30046" y="4676327"/>
            <a:ext cx="3661631" cy="3714149"/>
            <a:chOff x="5330046" y="4676327"/>
            <a:chExt cx="3661631" cy="37141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0046" y="4676327"/>
              <a:ext cx="3661631" cy="3714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30046" y="3699118"/>
            <a:ext cx="3661631" cy="1513137"/>
            <a:chOff x="5330046" y="3699118"/>
            <a:chExt cx="3661631" cy="15131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91951" y="2937213"/>
              <a:ext cx="7323810" cy="302857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30046" y="3699118"/>
              <a:ext cx="3661631" cy="151313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25227" y="3797578"/>
            <a:ext cx="2914229" cy="9308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47429" y="4562582"/>
            <a:ext cx="1540176" cy="3378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29229" y="5449928"/>
            <a:ext cx="3383721" cy="4287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95980" y="5972609"/>
            <a:ext cx="3179706" cy="24054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99885" y="4676327"/>
            <a:ext cx="3661631" cy="3714149"/>
            <a:chOff x="9299885" y="4676327"/>
            <a:chExt cx="3661631" cy="37141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9885" y="4676327"/>
              <a:ext cx="3661631" cy="37141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99885" y="3699118"/>
            <a:ext cx="3661631" cy="1513137"/>
            <a:chOff x="9299885" y="3699118"/>
            <a:chExt cx="3661631" cy="151313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1790" y="2937213"/>
              <a:ext cx="7323810" cy="302857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99885" y="3699118"/>
              <a:ext cx="3661631" cy="151313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03665" y="3996796"/>
            <a:ext cx="2429220" cy="54051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17277" y="4567858"/>
            <a:ext cx="2024603" cy="36991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34938" y="5449928"/>
            <a:ext cx="3174863" cy="42874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30628" y="5972610"/>
            <a:ext cx="3079515" cy="240548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269724" y="4676327"/>
            <a:ext cx="3661631" cy="3714149"/>
            <a:chOff x="13269724" y="4676327"/>
            <a:chExt cx="3661631" cy="371414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69724" y="4676327"/>
              <a:ext cx="3661631" cy="37141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69724" y="3699118"/>
            <a:ext cx="3661631" cy="1513137"/>
            <a:chOff x="13269724" y="3699118"/>
            <a:chExt cx="3661631" cy="151313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1629" y="2937213"/>
              <a:ext cx="7323810" cy="3028571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269724" y="3699118"/>
              <a:ext cx="3661631" cy="151313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32116" y="3977748"/>
            <a:ext cx="2892307" cy="54051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87086" y="4567858"/>
            <a:ext cx="1344293" cy="33781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693795" y="5449928"/>
            <a:ext cx="2860886" cy="45732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600437" y="5972609"/>
            <a:ext cx="3014301" cy="24054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0682" y="2798452"/>
            <a:ext cx="19862654" cy="6628571"/>
            <a:chOff x="-950682" y="2798452"/>
            <a:chExt cx="19862654" cy="66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0682" y="2798452"/>
              <a:ext cx="19862654" cy="66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540" y="6937526"/>
            <a:ext cx="6402730" cy="4703608"/>
            <a:chOff x="717540" y="6937526"/>
            <a:chExt cx="6402730" cy="4703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540" y="6937526"/>
              <a:ext cx="6402730" cy="4703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7540" y="4083653"/>
            <a:ext cx="6393813" cy="4929608"/>
            <a:chOff x="717540" y="4083653"/>
            <a:chExt cx="6393813" cy="4929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540" y="4083653"/>
              <a:ext cx="6393813" cy="49296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851" y="1149546"/>
            <a:ext cx="4045465" cy="13256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96477" y="9632191"/>
            <a:ext cx="966208" cy="3428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9801" y="940506"/>
            <a:ext cx="1947786" cy="479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64958" y="4821223"/>
            <a:ext cx="1078322" cy="421280"/>
            <a:chOff x="5464958" y="4821223"/>
            <a:chExt cx="1078322" cy="4212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4958" y="4821223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68823" y="5145879"/>
            <a:ext cx="834830" cy="146868"/>
            <a:chOff x="5468823" y="5145879"/>
            <a:chExt cx="834830" cy="1468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8823" y="5145879"/>
              <a:ext cx="834830" cy="1468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19538" y="8775287"/>
            <a:ext cx="2588832" cy="475948"/>
            <a:chOff x="13319538" y="8775287"/>
            <a:chExt cx="2588832" cy="4759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4300" y="8537192"/>
              <a:ext cx="5180952" cy="95238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9538" y="8775287"/>
              <a:ext cx="2588832" cy="4759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2659" y="3041840"/>
            <a:ext cx="5553620" cy="6856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74728" y="5102991"/>
            <a:ext cx="9524" cy="844461"/>
            <a:chOff x="6574728" y="5102991"/>
            <a:chExt cx="9524" cy="8444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780000">
              <a:off x="6574728" y="5102991"/>
              <a:ext cx="9524" cy="84446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76572" y="6582725"/>
            <a:ext cx="2919203" cy="9665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01659" y="5307933"/>
            <a:ext cx="2894954" cy="3857710"/>
            <a:chOff x="7901659" y="5307933"/>
            <a:chExt cx="2894954" cy="38577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01659" y="5307933"/>
              <a:ext cx="2894954" cy="38577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27398" y="6330025"/>
            <a:ext cx="2304781" cy="2327968"/>
            <a:chOff x="13527398" y="6330025"/>
            <a:chExt cx="2304781" cy="23279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27398" y="6330025"/>
              <a:ext cx="2304781" cy="23279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05335" y="8819783"/>
            <a:ext cx="2588832" cy="475948"/>
            <a:chOff x="8205335" y="8819783"/>
            <a:chExt cx="2588832" cy="4759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10097" y="8581688"/>
              <a:ext cx="5180952" cy="95238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5335" y="8819783"/>
              <a:ext cx="2588832" cy="47594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4470" y="8822794"/>
            <a:ext cx="1282011" cy="45713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53221" y="8756241"/>
            <a:ext cx="1545221" cy="45713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90889" y="3285161"/>
            <a:ext cx="4597208" cy="2022772"/>
            <a:chOff x="9390889" y="3285161"/>
            <a:chExt cx="4597208" cy="202277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90889" y="3285161"/>
              <a:ext cx="4597208" cy="20227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86945" y="3079740"/>
            <a:ext cx="1958481" cy="455359"/>
            <a:chOff x="10586945" y="3079740"/>
            <a:chExt cx="1958481" cy="45535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86945" y="3079740"/>
              <a:ext cx="1958481" cy="45535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49839" y="3060886"/>
            <a:ext cx="1388683" cy="45713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65242" y="4695798"/>
            <a:ext cx="4372333" cy="96657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47830" y="4564934"/>
            <a:ext cx="5034784" cy="17929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9839" y="7421668"/>
            <a:ext cx="4439498" cy="146789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33994" y="5517454"/>
            <a:ext cx="1948887" cy="627661"/>
            <a:chOff x="11633994" y="5517454"/>
            <a:chExt cx="1948887" cy="6276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2640000">
              <a:off x="11633994" y="5517454"/>
              <a:ext cx="1948887" cy="6276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12502" y="5625680"/>
            <a:ext cx="1948887" cy="627661"/>
            <a:chOff x="9612502" y="5625680"/>
            <a:chExt cx="1948887" cy="62766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3620000">
              <a:off x="9612502" y="5625680"/>
              <a:ext cx="1948887" cy="6276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81827" y="5343092"/>
            <a:ext cx="2194785" cy="627661"/>
            <a:chOff x="12781827" y="5343092"/>
            <a:chExt cx="2194785" cy="62766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8220000">
              <a:off x="12781827" y="5343092"/>
              <a:ext cx="2194785" cy="6276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682606" y="5299482"/>
            <a:ext cx="2194785" cy="627661"/>
            <a:chOff x="8682606" y="5299482"/>
            <a:chExt cx="2194785" cy="62766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2580000">
              <a:off x="8682606" y="5299482"/>
              <a:ext cx="2194785" cy="627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0682" y="2798452"/>
            <a:ext cx="19862654" cy="6628571"/>
            <a:chOff x="-950682" y="2798452"/>
            <a:chExt cx="19862654" cy="66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0682" y="2798452"/>
              <a:ext cx="19862654" cy="66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3773" y="6458315"/>
            <a:ext cx="5600523" cy="4553113"/>
            <a:chOff x="1123773" y="6458315"/>
            <a:chExt cx="5600523" cy="4553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773" y="6458315"/>
              <a:ext cx="5600523" cy="4553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3773" y="3873252"/>
            <a:ext cx="5600523" cy="4114287"/>
            <a:chOff x="1123773" y="3873252"/>
            <a:chExt cx="5600523" cy="41142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773" y="3873252"/>
              <a:ext cx="5600523" cy="41142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8851" y="1149546"/>
            <a:ext cx="4017696" cy="13256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96477" y="9632191"/>
            <a:ext cx="965446" cy="3428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9801" y="940506"/>
            <a:ext cx="1947786" cy="479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64958" y="4821223"/>
            <a:ext cx="1078322" cy="421280"/>
            <a:chOff x="5464958" y="4821223"/>
            <a:chExt cx="1078322" cy="4212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4958" y="4821223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68823" y="5145879"/>
            <a:ext cx="834830" cy="146868"/>
            <a:chOff x="5468823" y="5145879"/>
            <a:chExt cx="834830" cy="1468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8823" y="5145879"/>
              <a:ext cx="834830" cy="1468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21451" y="8951075"/>
            <a:ext cx="2588832" cy="475948"/>
            <a:chOff x="12221451" y="8951075"/>
            <a:chExt cx="2588832" cy="4759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6213" y="8712980"/>
              <a:ext cx="5180952" cy="95238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21451" y="8951075"/>
              <a:ext cx="2588832" cy="4759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2659" y="3041840"/>
            <a:ext cx="8256308" cy="6856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74728" y="5102991"/>
            <a:ext cx="9524" cy="844461"/>
            <a:chOff x="6574728" y="5102991"/>
            <a:chExt cx="9524" cy="8444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780000">
              <a:off x="6574728" y="5102991"/>
              <a:ext cx="9524" cy="8444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43280" y="5346028"/>
            <a:ext cx="2894954" cy="3857710"/>
            <a:chOff x="6543280" y="5346028"/>
            <a:chExt cx="2894954" cy="38577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43280" y="5346028"/>
              <a:ext cx="2894954" cy="38577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41272" y="6458315"/>
            <a:ext cx="2304781" cy="2327968"/>
            <a:chOff x="12341272" y="6458315"/>
            <a:chExt cx="2304781" cy="23279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41272" y="6458315"/>
              <a:ext cx="2304781" cy="23279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46956" y="8857879"/>
            <a:ext cx="2588832" cy="475948"/>
            <a:chOff x="6846956" y="8857879"/>
            <a:chExt cx="2588832" cy="4759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1718" y="8619783"/>
              <a:ext cx="5180952" cy="95238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6956" y="8857879"/>
              <a:ext cx="2588832" cy="47594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46091" y="8860889"/>
            <a:ext cx="1282011" cy="45713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36173" y="8998581"/>
            <a:ext cx="1545221" cy="45713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32127" y="4209234"/>
            <a:ext cx="4816564" cy="161367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00887" y="6807115"/>
            <a:ext cx="4992789" cy="19062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68826" y="8766515"/>
            <a:ext cx="2560748" cy="601464"/>
            <a:chOff x="15568826" y="8766515"/>
            <a:chExt cx="2560748" cy="60146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68826" y="8766515"/>
              <a:ext cx="2560748" cy="6014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15867" y="2439067"/>
            <a:ext cx="6171429" cy="6171429"/>
            <a:chOff x="13915867" y="2439067"/>
            <a:chExt cx="6171429" cy="61714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15867" y="2439067"/>
              <a:ext cx="6171429" cy="617142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013903" y="8862020"/>
            <a:ext cx="1639341" cy="4995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29617" y="4648712"/>
            <a:ext cx="3420899" cy="136885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453792" y="6108925"/>
            <a:ext cx="4431557" cy="13688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130274" y="2382671"/>
            <a:ext cx="2438552" cy="2438552"/>
            <a:chOff x="13130274" y="2382671"/>
            <a:chExt cx="2438552" cy="24385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30274" y="2382671"/>
              <a:ext cx="2438552" cy="24385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37321" y="2922816"/>
            <a:ext cx="1607903" cy="1358262"/>
            <a:chOff x="11537321" y="2922816"/>
            <a:chExt cx="1607903" cy="135826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37321" y="2922816"/>
              <a:ext cx="1607903" cy="135826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45198" y="2798452"/>
            <a:ext cx="1492123" cy="1492123"/>
            <a:chOff x="10045198" y="2798452"/>
            <a:chExt cx="1492123" cy="149212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45198" y="2798452"/>
              <a:ext cx="1492123" cy="14921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76445" y="6035571"/>
            <a:ext cx="2194785" cy="627661"/>
            <a:chOff x="13876445" y="6035571"/>
            <a:chExt cx="2194785" cy="62766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2280000">
              <a:off x="13876445" y="6035571"/>
              <a:ext cx="2194785" cy="6276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712914" y="7546260"/>
            <a:ext cx="2194785" cy="627661"/>
            <a:chOff x="9712914" y="7546260"/>
            <a:chExt cx="2194785" cy="62766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12914" y="7546260"/>
              <a:ext cx="2194785" cy="627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0682" y="2798452"/>
            <a:ext cx="19862654" cy="6628571"/>
            <a:chOff x="-950682" y="2798452"/>
            <a:chExt cx="19862654" cy="66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0682" y="2798452"/>
              <a:ext cx="19862654" cy="66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13676"/>
            <a:ext cx="5699357" cy="4186892"/>
            <a:chOff x="0" y="5113676"/>
            <a:chExt cx="5699357" cy="41868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13676"/>
              <a:ext cx="5699357" cy="41868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8851" y="1149546"/>
            <a:ext cx="4035497" cy="13256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96477" y="9632191"/>
            <a:ext cx="965446" cy="3428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801" y="940506"/>
            <a:ext cx="1947786" cy="479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64958" y="4821223"/>
            <a:ext cx="1078322" cy="421280"/>
            <a:chOff x="5464958" y="4821223"/>
            <a:chExt cx="1078322" cy="421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4958" y="4821223"/>
              <a:ext cx="1078322" cy="421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68823" y="5145879"/>
            <a:ext cx="834830" cy="146868"/>
            <a:chOff x="5468823" y="5145879"/>
            <a:chExt cx="834830" cy="1468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8823" y="5145879"/>
              <a:ext cx="834830" cy="146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40929" y="8824621"/>
            <a:ext cx="2588832" cy="475948"/>
            <a:chOff x="15040929" y="8824621"/>
            <a:chExt cx="2588832" cy="4759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45691" y="8586526"/>
              <a:ext cx="5180952" cy="9523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40929" y="8824621"/>
              <a:ext cx="2588832" cy="4759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2659" y="3041840"/>
            <a:ext cx="8328821" cy="6856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74728" y="5102991"/>
            <a:ext cx="9524" cy="844461"/>
            <a:chOff x="6574728" y="5102991"/>
            <a:chExt cx="9524" cy="8444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780000">
              <a:off x="6574728" y="5102991"/>
              <a:ext cx="9524" cy="8444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97968" y="5324939"/>
            <a:ext cx="2894954" cy="3857710"/>
            <a:chOff x="5297968" y="5324939"/>
            <a:chExt cx="2894954" cy="38577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97968" y="5324939"/>
              <a:ext cx="2894954" cy="38577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40929" y="6458315"/>
            <a:ext cx="2304781" cy="2327968"/>
            <a:chOff x="15040929" y="6458315"/>
            <a:chExt cx="2304781" cy="23279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40929" y="6458315"/>
              <a:ext cx="2304781" cy="23279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1644" y="8836789"/>
            <a:ext cx="2588832" cy="475948"/>
            <a:chOff x="5601644" y="8836789"/>
            <a:chExt cx="2588832" cy="4759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6406" y="8598694"/>
              <a:ext cx="5180952" cy="95238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1644" y="8836789"/>
              <a:ext cx="2588832" cy="47594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00779" y="8839800"/>
            <a:ext cx="1282011" cy="45713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577855" y="8872127"/>
            <a:ext cx="1545221" cy="45713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2146" y="5381202"/>
            <a:ext cx="4869214" cy="17929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21961" y="3543115"/>
            <a:ext cx="3267798" cy="1437831"/>
            <a:chOff x="10021961" y="3543115"/>
            <a:chExt cx="3267798" cy="143783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21961" y="3543115"/>
              <a:ext cx="3267798" cy="14378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13003" y="6197025"/>
            <a:ext cx="3085714" cy="2992024"/>
            <a:chOff x="10113003" y="6197025"/>
            <a:chExt cx="3085714" cy="29920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13003" y="6197025"/>
              <a:ext cx="3085714" cy="29920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36928" y="8824621"/>
            <a:ext cx="2588832" cy="475948"/>
            <a:chOff x="10236928" y="8824621"/>
            <a:chExt cx="2588832" cy="4759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41690" y="8586526"/>
              <a:ext cx="5180952" cy="95238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928" y="8824621"/>
              <a:ext cx="2588832" cy="47594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36110" y="8827632"/>
            <a:ext cx="1301566" cy="4571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17262" y="3079740"/>
            <a:ext cx="2028163" cy="471561"/>
            <a:chOff x="10517262" y="3079740"/>
            <a:chExt cx="2028163" cy="47156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17262" y="3079740"/>
              <a:ext cx="2028163" cy="47156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89510" y="3060216"/>
            <a:ext cx="1438092" cy="4733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794108" y="5495457"/>
            <a:ext cx="2194785" cy="627661"/>
            <a:chOff x="12794108" y="5495457"/>
            <a:chExt cx="2194785" cy="62766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2640000">
              <a:off x="12794108" y="5495457"/>
              <a:ext cx="2194785" cy="6276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00487" y="5457361"/>
            <a:ext cx="2194785" cy="627661"/>
            <a:chOff x="7700487" y="5457361"/>
            <a:chExt cx="2194785" cy="62766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3440000">
              <a:off x="7700487" y="5457361"/>
              <a:ext cx="2194785" cy="62766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849620" y="4481287"/>
            <a:ext cx="3745374" cy="53608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280036" y="5854542"/>
            <a:ext cx="2194785" cy="627661"/>
            <a:chOff x="8280036" y="5854542"/>
            <a:chExt cx="2194785" cy="62766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2640000">
              <a:off x="8280036" y="5854542"/>
              <a:ext cx="2194785" cy="62766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57449" y="3577639"/>
            <a:ext cx="4283078" cy="13688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29" y="9397062"/>
            <a:ext cx="3364410" cy="404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0341" y="9401894"/>
            <a:ext cx="3189747" cy="3639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854" y="2855873"/>
            <a:ext cx="9446817" cy="17572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415" y="548547"/>
            <a:ext cx="2617287" cy="2638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2294" y="5200000"/>
            <a:ext cx="19028637" cy="5542857"/>
            <a:chOff x="-322294" y="5200000"/>
            <a:chExt cx="19028637" cy="55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2294" y="5200000"/>
              <a:ext cx="19028637" cy="55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1149546"/>
            <a:ext cx="2468102" cy="1325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13574" y="2579959"/>
            <a:ext cx="13476859" cy="2153198"/>
            <a:chOff x="4013574" y="2579959"/>
            <a:chExt cx="13476859" cy="21531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3574" y="2579959"/>
              <a:ext cx="13476859" cy="21531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9459" y="3213906"/>
            <a:ext cx="11862298" cy="1129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13574" y="4956748"/>
            <a:ext cx="13476855" cy="4114287"/>
            <a:chOff x="4013574" y="4956748"/>
            <a:chExt cx="13476855" cy="41142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3574" y="4956748"/>
              <a:ext cx="13476855" cy="41142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79462" y="5154008"/>
            <a:ext cx="11300823" cy="22140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9801" y="940506"/>
            <a:ext cx="2407168" cy="479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51669" y="7335169"/>
            <a:ext cx="13381617" cy="4553113"/>
            <a:chOff x="4051669" y="7335169"/>
            <a:chExt cx="13381617" cy="45531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1669" y="7335169"/>
              <a:ext cx="13381617" cy="45531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79459" y="7861925"/>
            <a:ext cx="11391487" cy="15192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20973" y="3504178"/>
            <a:ext cx="4686299" cy="4686299"/>
            <a:chOff x="-120973" y="3504178"/>
            <a:chExt cx="4686299" cy="46862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20973" y="3504178"/>
              <a:ext cx="4686299" cy="468629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96477" y="9632191"/>
            <a:ext cx="975922" cy="3428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2294" y="5200000"/>
            <a:ext cx="19028637" cy="5542857"/>
            <a:chOff x="-322294" y="5200000"/>
            <a:chExt cx="19028637" cy="55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2294" y="5200000"/>
              <a:ext cx="19028637" cy="55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285314"/>
            <a:ext cx="4365958" cy="4365958"/>
            <a:chOff x="0" y="3285314"/>
            <a:chExt cx="4365958" cy="4365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85314"/>
              <a:ext cx="4365958" cy="43659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851" y="1149546"/>
            <a:ext cx="3927635" cy="13256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13574" y="2632325"/>
            <a:ext cx="13476859" cy="2153198"/>
            <a:chOff x="4013574" y="2632325"/>
            <a:chExt cx="13476859" cy="21531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3574" y="2632325"/>
              <a:ext cx="13476859" cy="21531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9459" y="3027040"/>
            <a:ext cx="11058965" cy="15274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13574" y="5009113"/>
            <a:ext cx="13476855" cy="4114287"/>
            <a:chOff x="4013574" y="5009113"/>
            <a:chExt cx="13476855" cy="41142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3574" y="5009113"/>
              <a:ext cx="13476855" cy="41142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08039" y="5411152"/>
            <a:ext cx="11169474" cy="18239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51669" y="7387535"/>
            <a:ext cx="13381617" cy="4553113"/>
            <a:chOff x="4051669" y="7387535"/>
            <a:chExt cx="13381617" cy="45531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1669" y="7387535"/>
              <a:ext cx="13381617" cy="45531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08040" y="7780954"/>
            <a:ext cx="12179582" cy="19092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801" y="940506"/>
            <a:ext cx="2407168" cy="4799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96477" y="9632191"/>
            <a:ext cx="990778" cy="3428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888" y="585767"/>
            <a:ext cx="4326324" cy="2171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7375" y="1821007"/>
            <a:ext cx="233992" cy="233992"/>
            <a:chOff x="4537375" y="1821007"/>
            <a:chExt cx="233992" cy="2339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7375" y="1821007"/>
              <a:ext cx="233992" cy="2339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38382" y="8877163"/>
            <a:ext cx="4256844" cy="4342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283" y="9311997"/>
            <a:ext cx="3364410" cy="4043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38382" y="9289572"/>
            <a:ext cx="4279464" cy="4342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29" y="9397062"/>
            <a:ext cx="3364410" cy="404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479" y="651358"/>
            <a:ext cx="6954275" cy="2048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9685" y="1868225"/>
            <a:ext cx="253919" cy="253919"/>
            <a:chOff x="7239685" y="1868225"/>
            <a:chExt cx="253919" cy="2539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27154" y="5742036"/>
            <a:ext cx="1156126" cy="1041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1268" y="5893296"/>
            <a:ext cx="2415386" cy="5942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0341" y="9401894"/>
            <a:ext cx="3189747" cy="3639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1276" y="5742035"/>
            <a:ext cx="991643" cy="10418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5335" y="5893296"/>
            <a:ext cx="2060139" cy="5942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07338" y="5742035"/>
            <a:ext cx="1011426" cy="10418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71525" y="5893297"/>
            <a:ext cx="1471148" cy="5942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1276" y="6994057"/>
            <a:ext cx="1030079" cy="10418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65334" y="7145325"/>
            <a:ext cx="1861393" cy="10234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07371" y="6994057"/>
            <a:ext cx="1060037" cy="10418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71525" y="7145325"/>
            <a:ext cx="1511432" cy="5942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18418" y="7011203"/>
            <a:ext cx="993904" cy="10418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82468" y="7162468"/>
            <a:ext cx="2483398" cy="594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29" y="9397062"/>
            <a:ext cx="3364410" cy="404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0341" y="9401894"/>
            <a:ext cx="3189747" cy="3639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854" y="2855873"/>
            <a:ext cx="7419842" cy="1757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414" y="548547"/>
            <a:ext cx="2603681" cy="263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22294" y="4971429"/>
            <a:ext cx="19028637" cy="5771429"/>
            <a:chOff x="-322294" y="4971429"/>
            <a:chExt cx="19028637" cy="57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2294" y="4971429"/>
              <a:ext cx="19028637" cy="57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851" y="1149546"/>
            <a:ext cx="3130146" cy="13256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96477" y="9632191"/>
            <a:ext cx="990778" cy="3428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9801" y="940506"/>
            <a:ext cx="1926576" cy="479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88294" y="1155648"/>
            <a:ext cx="12761532" cy="1408105"/>
            <a:chOff x="4888294" y="1155648"/>
            <a:chExt cx="12761532" cy="1408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294" y="1155648"/>
              <a:ext cx="12761532" cy="14081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28144" y="1391213"/>
            <a:ext cx="11838358" cy="9456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3460" y="3062358"/>
            <a:ext cx="6363452" cy="1545390"/>
            <a:chOff x="753460" y="3062358"/>
            <a:chExt cx="6363452" cy="15453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460" y="3062358"/>
              <a:ext cx="6363452" cy="15453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7711" y="8202045"/>
            <a:ext cx="8054533" cy="20382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4511" y="3129032"/>
            <a:ext cx="5466720" cy="9447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85748" y="3062358"/>
            <a:ext cx="6363452" cy="1545390"/>
            <a:chOff x="10485748" y="3062358"/>
            <a:chExt cx="6363452" cy="15453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5748" y="3062358"/>
              <a:ext cx="6363452" cy="15453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25369" y="8202045"/>
            <a:ext cx="8096189" cy="203826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56826" y="3109982"/>
            <a:ext cx="5497196" cy="9637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36696" y="4328147"/>
            <a:ext cx="6312505" cy="3543742"/>
            <a:chOff x="10536696" y="4328147"/>
            <a:chExt cx="6312505" cy="35437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36696" y="4328147"/>
              <a:ext cx="6312505" cy="35437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673" y="4328147"/>
            <a:ext cx="6378239" cy="3543742"/>
            <a:chOff x="738673" y="4328147"/>
            <a:chExt cx="6378239" cy="35437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8673" y="4328147"/>
              <a:ext cx="6378239" cy="354374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88833" y="8943106"/>
            <a:ext cx="2675543" cy="4977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58677" y="9739992"/>
            <a:ext cx="2533954" cy="4977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7009" y="10114952"/>
            <a:ext cx="6912515" cy="31244"/>
            <a:chOff x="547009" y="10114952"/>
            <a:chExt cx="6912515" cy="312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7009" y="10114952"/>
              <a:ext cx="6912515" cy="312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59905" y="9379172"/>
            <a:ext cx="3758458" cy="30242"/>
            <a:chOff x="9759905" y="9379172"/>
            <a:chExt cx="3758458" cy="302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59905" y="9379172"/>
              <a:ext cx="3758458" cy="302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980082" y="8989349"/>
            <a:ext cx="669745" cy="30242"/>
            <a:chOff x="16980082" y="8989349"/>
            <a:chExt cx="669745" cy="302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80082" y="8989349"/>
              <a:ext cx="669745" cy="30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29" y="9397062"/>
            <a:ext cx="3364410" cy="404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0341" y="9401894"/>
            <a:ext cx="3189747" cy="3639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854" y="2855873"/>
            <a:ext cx="6301893" cy="1757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416" y="548547"/>
            <a:ext cx="2550644" cy="2638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851" y="1149546"/>
            <a:ext cx="11622489" cy="132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801" y="940506"/>
            <a:ext cx="1618253" cy="479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8587" y="3014079"/>
            <a:ext cx="4410988" cy="676827"/>
            <a:chOff x="2108587" y="3014079"/>
            <a:chExt cx="4410988" cy="6768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8587" y="3014079"/>
              <a:ext cx="4410988" cy="6768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8630" y="3073701"/>
            <a:ext cx="3768717" cy="5848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0835" y="3824845"/>
            <a:ext cx="3785029" cy="9064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37363" y="3014079"/>
            <a:ext cx="4410988" cy="676827"/>
            <a:chOff x="6937363" y="3014079"/>
            <a:chExt cx="4410988" cy="676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7363" y="3014079"/>
              <a:ext cx="4410988" cy="6768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5315" y="3065220"/>
            <a:ext cx="3344679" cy="5848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7344" y="3824847"/>
            <a:ext cx="2962277" cy="4990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66139" y="3014079"/>
            <a:ext cx="4410988" cy="676827"/>
            <a:chOff x="11766139" y="3014079"/>
            <a:chExt cx="4410988" cy="676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66139" y="3014079"/>
              <a:ext cx="4410988" cy="6768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61559" y="3878293"/>
            <a:ext cx="4007601" cy="4990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59296" y="3066754"/>
            <a:ext cx="4177259" cy="5848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79730" y="8869581"/>
            <a:ext cx="3172819" cy="1183085"/>
            <a:chOff x="10179730" y="8869581"/>
            <a:chExt cx="3172819" cy="11830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79730" y="8869581"/>
              <a:ext cx="3172819" cy="11830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08242" y="8586597"/>
            <a:ext cx="2424096" cy="1466070"/>
            <a:chOff x="2108242" y="8586597"/>
            <a:chExt cx="2424096" cy="14660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8242" y="8586597"/>
              <a:ext cx="2424096" cy="14660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71634" y="4914286"/>
            <a:ext cx="2132342" cy="2794103"/>
            <a:chOff x="13971634" y="4914286"/>
            <a:chExt cx="2132342" cy="27941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71634" y="4914286"/>
              <a:ext cx="2132342" cy="27941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14789" y="5211858"/>
            <a:ext cx="2468172" cy="2112496"/>
            <a:chOff x="4414789" y="5211858"/>
            <a:chExt cx="2468172" cy="21124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14789" y="5211858"/>
              <a:ext cx="2468172" cy="211249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45457" y="7395685"/>
            <a:ext cx="2506894" cy="96721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345047" y="9026035"/>
            <a:ext cx="2546903" cy="9672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46668" y="9045083"/>
            <a:ext cx="2634958" cy="9672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122687" y="5876249"/>
            <a:ext cx="2252219" cy="9672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64433" y="9167250"/>
            <a:ext cx="5386725" cy="587747"/>
            <a:chOff x="4564433" y="9167250"/>
            <a:chExt cx="5386725" cy="5877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64433" y="9167250"/>
              <a:ext cx="5386725" cy="5877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87402" y="7030480"/>
            <a:ext cx="4110910" cy="587747"/>
            <a:chOff x="7087402" y="7030480"/>
            <a:chExt cx="4110910" cy="58774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">
              <a:off x="7087402" y="7030480"/>
              <a:ext cx="4110910" cy="5877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74563" y="6961480"/>
            <a:ext cx="3017280" cy="587747"/>
            <a:chOff x="11474563" y="6961480"/>
            <a:chExt cx="3017280" cy="5877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3660000">
              <a:off x="11474563" y="6961480"/>
              <a:ext cx="3017280" cy="58774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69245" y="9403983"/>
            <a:ext cx="2353072" cy="6856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171991" y="6380714"/>
            <a:ext cx="2367208" cy="68569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043716" y="7386487"/>
            <a:ext cx="2324799" cy="68569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396477" y="9632191"/>
            <a:ext cx="964493" cy="342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29" y="9397062"/>
            <a:ext cx="3364410" cy="404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0341" y="9401894"/>
            <a:ext cx="3189747" cy="3639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854" y="2855873"/>
            <a:ext cx="4276924" cy="1757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415" y="548547"/>
            <a:ext cx="2584648" cy="2638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7547" y="4941935"/>
            <a:ext cx="19028637" cy="5771429"/>
            <a:chOff x="-307547" y="4941935"/>
            <a:chExt cx="19028637" cy="5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07547" y="4941935"/>
              <a:ext cx="19028637" cy="5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08421" y="5297774"/>
            <a:ext cx="10713208" cy="5356604"/>
            <a:chOff x="6708421" y="5297774"/>
            <a:chExt cx="10713208" cy="53566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8421" y="5297774"/>
              <a:ext cx="10713208" cy="53566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0184" y="2315690"/>
            <a:ext cx="23166980" cy="3004834"/>
            <a:chOff x="280184" y="2315690"/>
            <a:chExt cx="23166980" cy="30048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310292" y="810928"/>
              <a:ext cx="46342857" cy="601904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184" y="2315690"/>
              <a:ext cx="23166980" cy="30048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851" y="1149546"/>
            <a:ext cx="4816417" cy="13256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387" y="9764763"/>
            <a:ext cx="8444360" cy="3754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801" y="940506"/>
            <a:ext cx="644913" cy="4799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87108" y="4422963"/>
            <a:ext cx="1997933" cy="3378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86039" y="2315690"/>
            <a:ext cx="4178195" cy="2399639"/>
            <a:chOff x="13386039" y="2315690"/>
            <a:chExt cx="4178195" cy="23996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86039" y="2315690"/>
              <a:ext cx="4178195" cy="239963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12420" y="5562163"/>
            <a:ext cx="8955481" cy="1266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0184" y="4675240"/>
            <a:ext cx="6171429" cy="4472024"/>
            <a:chOff x="280184" y="4675240"/>
            <a:chExt cx="6171429" cy="44720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0184" y="4675240"/>
              <a:ext cx="6171429" cy="44720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4619" y="2601040"/>
            <a:ext cx="5967078" cy="15618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8742" y="4898914"/>
            <a:ext cx="5557547" cy="99230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2946" y="6236106"/>
            <a:ext cx="5908934" cy="27072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3984" y="3789534"/>
            <a:ext cx="5403000" cy="8190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08421" y="2315690"/>
            <a:ext cx="5979142" cy="2624286"/>
            <a:chOff x="6708421" y="2315690"/>
            <a:chExt cx="5979142" cy="262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08421" y="2315690"/>
              <a:ext cx="5979142" cy="262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50406" y="2731914"/>
            <a:ext cx="1156365" cy="982968"/>
            <a:chOff x="8050406" y="2731914"/>
            <a:chExt cx="1156365" cy="9829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50406" y="2731914"/>
              <a:ext cx="1156365" cy="9829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27296" y="2761407"/>
            <a:ext cx="1156365" cy="953475"/>
            <a:chOff x="9827296" y="2761407"/>
            <a:chExt cx="1156365" cy="9534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7296" y="2761407"/>
              <a:ext cx="1156365" cy="9534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39676" y="4179798"/>
            <a:ext cx="932924" cy="542632"/>
            <a:chOff x="9939676" y="4179798"/>
            <a:chExt cx="932924" cy="5426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39676" y="4179798"/>
              <a:ext cx="932924" cy="5426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40069" y="2750961"/>
            <a:ext cx="1108053" cy="679129"/>
            <a:chOff x="11540069" y="2750961"/>
            <a:chExt cx="1108053" cy="6791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40069" y="2750961"/>
              <a:ext cx="1108053" cy="6791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29354" y="6807668"/>
            <a:ext cx="9438891" cy="192299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396477" y="9632191"/>
            <a:ext cx="962589" cy="342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29" y="9397062"/>
            <a:ext cx="3364410" cy="404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0341" y="9401894"/>
            <a:ext cx="3189747" cy="3639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854" y="2855873"/>
            <a:ext cx="7662953" cy="1757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2415" y="548547"/>
            <a:ext cx="2537051" cy="2638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dasol</cp:lastModifiedBy>
  <cp:revision>2</cp:revision>
  <dcterms:created xsi:type="dcterms:W3CDTF">2021-04-19T14:46:43Z</dcterms:created>
  <dcterms:modified xsi:type="dcterms:W3CDTF">2021-04-19T06:34:59Z</dcterms:modified>
</cp:coreProperties>
</file>